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45222"/>
    <a:srgbClr val="76B64E"/>
    <a:srgbClr val="111B0B"/>
    <a:srgbClr val="710F65"/>
    <a:srgbClr val="990000"/>
    <a:srgbClr val="808000"/>
    <a:srgbClr val="993300"/>
    <a:srgbClr val="5C2A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102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533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8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43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54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279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75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721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789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735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49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782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18BEE-DE39-4B2E-9D01-0A3421D3968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40911-D346-4DDE-9A9F-85A497AE1E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053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&amp;Lcy;&amp;ocy;&amp;gcy;&amp;ocy;&amp;tcy;&amp;icy;&amp;pcy; &amp;Fcy;&amp;Scy;&amp;S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6000" contras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9344" y="2269809"/>
            <a:ext cx="2008366" cy="178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Рамка 4"/>
          <p:cNvSpPr/>
          <p:nvPr/>
        </p:nvSpPr>
        <p:spPr>
          <a:xfrm>
            <a:off x="1609344" y="182764"/>
            <a:ext cx="9131808" cy="1699540"/>
          </a:xfrm>
          <a:prstGeom prst="fra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1609344" y="5181480"/>
            <a:ext cx="9131808" cy="1506814"/>
          </a:xfrm>
          <a:prstGeom prst="fra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12736" y="4932719"/>
            <a:ext cx="2980944" cy="374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300" dirty="0"/>
          </a:p>
        </p:txBody>
      </p:sp>
      <p:sp>
        <p:nvSpPr>
          <p:cNvPr id="9" name="TextBox 8"/>
          <p:cNvSpPr txBox="1"/>
          <p:nvPr/>
        </p:nvSpPr>
        <p:spPr>
          <a:xfrm>
            <a:off x="3846578" y="1181805"/>
            <a:ext cx="1847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35680" y="1826962"/>
            <a:ext cx="72054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Федеральным законом от 01.05.2017 № 86-ФЗ «О внесении изменений в статью 13 Федерального закона «Об обязательном социальном страховании на случай временной нетрудоспособности и в связи с материнством» и статьи 59 и 78 Федерального закона «Об основах охраны здоровья граждан в Российской Федерации», с 1 июля 2017 года введена электронная форма листка нетрудоспособности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i="1" dirty="0">
                <a:solidFill>
                  <a:srgbClr val="CC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Электронный листок нетрудоспособности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имеет равную юридическую силу с листком нетрудоспособности на бумажном носителе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Право выбора формы листка нетрудоспособности закреплено за пациентом – по его желанию медицинским учреждением может быть выдан как листок нетрудоспособности на бумажном носителе, так и с письменного добровольного согласия сформирован электронный листок нетрудоспособности. </a:t>
            </a:r>
          </a:p>
          <a:p>
            <a:pPr algn="just"/>
            <a:r>
              <a:rPr lang="en-US" sz="16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1808" y="375316"/>
            <a:ext cx="9022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rgbClr val="CC3300"/>
                </a:solidFill>
              </a:rPr>
              <a:t>               Уважаемые жители Хабаровского края! </a:t>
            </a:r>
          </a:p>
          <a:p>
            <a:pPr algn="ctr"/>
            <a:r>
              <a:rPr lang="ru-RU" sz="2000" i="1" dirty="0">
                <a:solidFill>
                  <a:srgbClr val="CC3300"/>
                </a:solidFill>
              </a:rPr>
              <a:t>Экономьте время! </a:t>
            </a:r>
          </a:p>
          <a:p>
            <a:pPr algn="ctr"/>
            <a:r>
              <a:rPr lang="ru-RU" sz="2000" i="1" dirty="0">
                <a:solidFill>
                  <a:srgbClr val="CC3300"/>
                </a:solidFill>
              </a:rPr>
              <a:t>Выбирайте электронный листок нетрудоспособности – это доступно, надежно.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74771" y="5547565"/>
            <a:ext cx="72913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i="1" dirty="0">
                <a:solidFill>
                  <a:srgbClr val="CC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Электронный листок нетрудоспособности</a:t>
            </a:r>
            <a:r>
              <a:rPr lang="ru-RU" sz="21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</a:p>
          <a:p>
            <a:pPr algn="just"/>
            <a:r>
              <a:rPr lang="ru-RU" sz="21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самый простой способ оформления страхового случая.</a:t>
            </a:r>
          </a:p>
        </p:txBody>
      </p:sp>
    </p:spTree>
    <p:extLst>
      <p:ext uri="{BB962C8B-B14F-4D97-AF65-F5344CB8AC3E}">
        <p14:creationId xmlns:p14="http://schemas.microsoft.com/office/powerpoint/2010/main" xmlns="" val="42414805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31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churbanova</dc:creator>
  <cp:lastModifiedBy>minkovich</cp:lastModifiedBy>
  <cp:revision>22</cp:revision>
  <cp:lastPrinted>2017-08-16T02:39:43Z</cp:lastPrinted>
  <dcterms:created xsi:type="dcterms:W3CDTF">2017-08-15T07:25:07Z</dcterms:created>
  <dcterms:modified xsi:type="dcterms:W3CDTF">2017-08-29T00:48:16Z</dcterms:modified>
</cp:coreProperties>
</file>